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8"/>
    <p:restoredTop sz="94626"/>
  </p:normalViewPr>
  <p:slideViewPr>
    <p:cSldViewPr snapToGrid="0" snapToObjects="1">
      <p:cViewPr>
        <p:scale>
          <a:sx n="121" d="100"/>
          <a:sy n="121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3B17-FBC1-E44F-BA4C-A94BCF69DB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7861A-DE76-EA4E-A1A9-BBED46CCE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6A662-7845-024D-A805-63C12B9B4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581BA-BB8D-A844-95F9-7559C85F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2D4AB-BFF1-4D4D-9D02-B80E08D78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72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D336-A876-A547-BA3D-BFE4F2E0C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10D036-66B1-874D-852B-C318C7EC1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C6984-DED2-9843-9241-A3BB09D5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ED7DC-C0E0-4647-B9A0-D36D8B083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B244E-254F-1945-881B-05174B02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9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F2720C-41C4-9A4A-B97C-31F0B53BC5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BFEAFE-4B05-6940-BDC6-A26497ADE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D2694-8C44-7B4F-93CE-F046C3A3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413B0-8A09-A740-9532-C21E8CE08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23A76-7733-2344-A40C-79FE64055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55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A3E8-14E0-CB4A-8715-8197C6A2B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7D01F-AB4E-214C-856B-5A47B58E6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E73D2-7476-F14A-8A1F-997CFB2C8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55431-33D0-3E4C-954E-9B91C848B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FE55B-2F81-8841-8312-7FD06A32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05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F1D51-9A04-6E45-9B7C-5A5E047C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5E56D-7E57-994D-8FA2-B04E66B9B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7060A-F8E8-6647-A644-A299EB74C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4C270-D183-BC4A-9F37-1EEF0A553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4395E-ABE7-914A-B40B-4FEA21C66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21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E537-9026-F243-9512-72A096CE6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AFD53-9DE7-4948-ACCE-89C5523A2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E5224-BAFD-C341-A199-0047EC486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23881-BC59-E94D-85CC-B22D94B0C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FDA79-4B74-7640-8667-E4ADD4A6C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3BCEF-FD6C-7D47-AEB8-7205F75C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64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9B032-5B84-D94A-A4F7-1C5DA4A7C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8BCBA-F903-D34C-856E-FB9FD39C8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00585-01C6-5B48-B239-D54CAC251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F7B161-0B01-0E4E-B092-DD3CA5801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C9F3BE-FB53-F04D-B078-99AE7690E4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64DCD5-972F-4841-9FAF-7C7B223F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714DB-0E1C-F149-8B71-6934C365E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4ADCCF-AFBC-BF4E-B1C0-B6095FD7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9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BA04-C1ED-DE45-9515-112D43DFD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5BE8E6-A391-2745-A908-3875D58DC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3DA25-C5FB-A145-9F30-00074711A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FF08D-AA38-EA4C-938F-9DD5A120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80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95D7AA-2778-094B-91C7-83BB62A1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AD5DEB-7C54-6445-93AC-AE411BA36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2EDDB-593E-F04E-B06E-366671F6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7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47AE-3302-D146-8A0C-684E68DA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8EE03-2667-A540-A141-F4EA1F926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7092A-499A-2345-8AFB-B9FF0768E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446F7D-5FBA-3441-A36C-47BDBFAE3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8E350-2A8E-6E42-AE93-A86560DB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BD4A6-C17B-9640-8846-12E8840B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9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F8BD-FE3A-D645-B4F7-F759A9122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0D1099-18F0-E84B-AB18-EDBCDF6DD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4AE4E6-3577-BC4A-93E1-50FA7461F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DF650-ECBB-1146-8288-6B185E871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CEA563-D8EF-6C43-880E-911461357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C774B-2E07-2B45-8BA5-E64AC13B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9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EDCE96-ED1F-DB4E-9492-71E006330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5E23D-E128-F046-B824-851B11CC0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BB298-B0A3-A442-98F5-B12AADB43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12295-6961-714A-8B5E-E47970269A40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57E74-EE5B-A54E-A99F-572E0DE2E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FB71B-2F47-8C40-9856-D0E44A81E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09D32-581C-9C45-96BA-6AA150BB7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3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8.tiff"/><Relationship Id="rId3" Type="http://schemas.openxmlformats.org/officeDocument/2006/relationships/image" Target="../media/image8.png"/><Relationship Id="rId7" Type="http://schemas.openxmlformats.org/officeDocument/2006/relationships/image" Target="../media/image12.tiff"/><Relationship Id="rId12" Type="http://schemas.openxmlformats.org/officeDocument/2006/relationships/image" Target="../media/image17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png"/><Relationship Id="rId9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0.tiff"/><Relationship Id="rId7" Type="http://schemas.openxmlformats.org/officeDocument/2006/relationships/image" Target="../media/image16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11" Type="http://schemas.openxmlformats.org/officeDocument/2006/relationships/image" Target="../media/image14.tiff"/><Relationship Id="rId5" Type="http://schemas.openxmlformats.org/officeDocument/2006/relationships/image" Target="../media/image12.tiff"/><Relationship Id="rId10" Type="http://schemas.openxmlformats.org/officeDocument/2006/relationships/image" Target="../media/image13.tiff"/><Relationship Id="rId4" Type="http://schemas.openxmlformats.org/officeDocument/2006/relationships/image" Target="../media/image11.tiff"/><Relationship Id="rId9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7A731F-69B3-4641-841E-F741FA76CF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3827" y="1975945"/>
            <a:ext cx="3845138" cy="2932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A977A-C7A2-1E41-A554-6E6AB85F89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7338" y="1786759"/>
            <a:ext cx="3772396" cy="312137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70EB378-9597-E048-943D-ED9C397DF079}"/>
              </a:ext>
            </a:extLst>
          </p:cNvPr>
          <p:cNvSpPr txBox="1"/>
          <p:nvPr/>
        </p:nvSpPr>
        <p:spPr>
          <a:xfrm rot="16200000">
            <a:off x="-476257" y="3213241"/>
            <a:ext cx="161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Woody Growth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484C763-D09A-C943-BC05-1BD563A2EA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9995" y="1994297"/>
            <a:ext cx="1846280" cy="4378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1B81F6-10C9-9C4C-9603-FCFDA9F82E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0148" y="783829"/>
            <a:ext cx="5476127" cy="11921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43BDC2-6879-0E40-9B37-167D546BEEA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952" y="786837"/>
            <a:ext cx="5861765" cy="11903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8B7C6B6-E704-6448-A380-BF411CA04DAC}"/>
              </a:ext>
            </a:extLst>
          </p:cNvPr>
          <p:cNvSpPr txBox="1"/>
          <p:nvPr/>
        </p:nvSpPr>
        <p:spPr>
          <a:xfrm rot="16200000">
            <a:off x="-238044" y="1195221"/>
            <a:ext cx="112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 stage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43DE8B-5B8C-F94F-A391-CBBE25675675}"/>
              </a:ext>
            </a:extLst>
          </p:cNvPr>
          <p:cNvSpPr txBox="1"/>
          <p:nvPr/>
        </p:nvSpPr>
        <p:spPr>
          <a:xfrm>
            <a:off x="3087515" y="468555"/>
            <a:ext cx="596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SCBI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0A71F4-C482-B544-A818-2806BC84E7E3}"/>
              </a:ext>
            </a:extLst>
          </p:cNvPr>
          <p:cNvSpPr txBox="1"/>
          <p:nvPr/>
        </p:nvSpPr>
        <p:spPr>
          <a:xfrm>
            <a:off x="8245381" y="468555"/>
            <a:ext cx="156613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Harvard Forest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894AA9F-3CC7-1644-8A37-61ED1D4C49C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9014" y="1339036"/>
            <a:ext cx="2341341" cy="53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81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F7F16E7-5D31-8843-AB43-51090EE7E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50" r="20138"/>
          <a:stretch/>
        </p:blipFill>
        <p:spPr bwMode="auto">
          <a:xfrm>
            <a:off x="4266453" y="2398028"/>
            <a:ext cx="2416462" cy="382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D7D88261-D96B-CD44-978D-F853FA6DC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96"/>
          <a:stretch/>
        </p:blipFill>
        <p:spPr bwMode="auto">
          <a:xfrm>
            <a:off x="7115503" y="2521037"/>
            <a:ext cx="2324693" cy="378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DE1836A7-278F-7D41-AAE0-E73A36D3FC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78696" y="1465955"/>
            <a:ext cx="654709" cy="391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B8BB64-9E3C-6C48-BAAE-04C4E84863D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8315" y="1246015"/>
            <a:ext cx="2620010" cy="1609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B506B5-CC1A-A940-A5CF-C861A4FCD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269738" y="-440977"/>
            <a:ext cx="355600" cy="148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519AC6-6F85-C94C-8A3D-7DFC3A650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378640" y="2010678"/>
            <a:ext cx="546100" cy="22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2A47E6-07A9-114F-B08C-5AB6E6297F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8570" y="1653043"/>
            <a:ext cx="2518815" cy="13583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E31A50-1C24-5844-891B-C3FF3AC3972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8570" y="764810"/>
            <a:ext cx="2497114" cy="7915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F3D240-EB0B-EB49-A735-302F2B8ABFF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133" y="674385"/>
            <a:ext cx="2649558" cy="7915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E74B30-A9D2-B844-854F-06C33753100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140784" y="907676"/>
            <a:ext cx="1132380" cy="1730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0847B3-F527-4445-89E4-622337357C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948851" y="-587027"/>
            <a:ext cx="355600" cy="177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6ACED3-A7C0-1F46-A37F-B78D79D0B14C}"/>
              </a:ext>
            </a:extLst>
          </p:cNvPr>
          <p:cNvSpPr txBox="1"/>
          <p:nvPr/>
        </p:nvSpPr>
        <p:spPr>
          <a:xfrm rot="16200000">
            <a:off x="2310834" y="4417667"/>
            <a:ext cx="3070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Other sites (ordered by mean April T or leaf phenology)– axis labels numbers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E2B4AE-D01C-894A-9647-41CF180FE7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40091" y="5618670"/>
            <a:ext cx="963090" cy="6843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A7EB22-9E3E-F64C-906C-558B6199A033}"/>
              </a:ext>
            </a:extLst>
          </p:cNvPr>
          <p:cNvCxnSpPr>
            <a:cxnSpLocks/>
          </p:cNvCxnSpPr>
          <p:nvPr/>
        </p:nvCxnSpPr>
        <p:spPr>
          <a:xfrm flipV="1">
            <a:off x="5188017" y="3253339"/>
            <a:ext cx="336884" cy="293027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1DA596-1A65-424E-BCF8-3DCBDB8797D1}"/>
              </a:ext>
            </a:extLst>
          </p:cNvPr>
          <p:cNvCxnSpPr>
            <a:cxnSpLocks/>
          </p:cNvCxnSpPr>
          <p:nvPr/>
        </p:nvCxnSpPr>
        <p:spPr>
          <a:xfrm flipV="1">
            <a:off x="8109081" y="3290616"/>
            <a:ext cx="336884" cy="293027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42304F-96FA-5C49-84E9-68BDD7A2AEC3}"/>
              </a:ext>
            </a:extLst>
          </p:cNvPr>
          <p:cNvCxnSpPr>
            <a:cxnSpLocks/>
          </p:cNvCxnSpPr>
          <p:nvPr/>
        </p:nvCxnSpPr>
        <p:spPr>
          <a:xfrm flipV="1">
            <a:off x="8236558" y="747584"/>
            <a:ext cx="0" cy="194142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413F65-134A-4742-A0B4-2C6EB75C33E4}"/>
              </a:ext>
            </a:extLst>
          </p:cNvPr>
          <p:cNvCxnSpPr>
            <a:cxnSpLocks/>
          </p:cNvCxnSpPr>
          <p:nvPr/>
        </p:nvCxnSpPr>
        <p:spPr>
          <a:xfrm flipV="1">
            <a:off x="5417158" y="961767"/>
            <a:ext cx="0" cy="194142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643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">
            <a:extLst>
              <a:ext uri="{FF2B5EF4-FFF2-40B4-BE49-F238E27FC236}">
                <a16:creationId xmlns:a16="http://schemas.microsoft.com/office/drawing/2014/main" id="{E00855DE-1FAB-0F40-BB5A-B98EF297B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4" r="18715"/>
          <a:stretch/>
        </p:blipFill>
        <p:spPr bwMode="auto">
          <a:xfrm>
            <a:off x="4194715" y="427986"/>
            <a:ext cx="2101027" cy="6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88376648-DE45-074D-BE44-725715C56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8"/>
          <a:stretch/>
        </p:blipFill>
        <p:spPr bwMode="auto">
          <a:xfrm>
            <a:off x="6845395" y="465165"/>
            <a:ext cx="2681703" cy="6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B8BB64-9E3C-6C48-BAAE-04C4E84863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098"/>
          <a:stretch/>
        </p:blipFill>
        <p:spPr>
          <a:xfrm>
            <a:off x="3977673" y="3049598"/>
            <a:ext cx="2254855" cy="1148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B506B5-CC1A-A940-A5CF-C861A4FCD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86113" y="-352143"/>
            <a:ext cx="355600" cy="148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519AC6-6F85-C94C-8A3D-7DFC3A650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481802" y="3391141"/>
            <a:ext cx="54610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F3D240-EB0B-EB49-A735-302F2B8ABFF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240"/>
          <a:stretch/>
        </p:blipFill>
        <p:spPr>
          <a:xfrm>
            <a:off x="3905088" y="1331080"/>
            <a:ext cx="2367222" cy="3151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E74B30-A9D2-B844-854F-06C3375310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111564" y="1477672"/>
            <a:ext cx="1132380" cy="1730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0847B3-F527-4445-89E4-622337357C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676969" y="-442424"/>
            <a:ext cx="355600" cy="177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6ACED3-A7C0-1F46-A37F-B78D79D0B14C}"/>
              </a:ext>
            </a:extLst>
          </p:cNvPr>
          <p:cNvSpPr txBox="1"/>
          <p:nvPr/>
        </p:nvSpPr>
        <p:spPr>
          <a:xfrm rot="16200000">
            <a:off x="1300955" y="3424233"/>
            <a:ext cx="3997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Other sites (ordered by mean April T or leaf phenology). Axis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E2B4AE-D01C-894A-9647-41CF180FE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7844" y="5819285"/>
            <a:ext cx="963090" cy="684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167ECD-F86F-BD4C-A79C-D052588DDA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5237"/>
          <a:stretch/>
        </p:blipFill>
        <p:spPr>
          <a:xfrm>
            <a:off x="6549387" y="3049599"/>
            <a:ext cx="2365352" cy="5449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164D22-CC3E-D244-A9E9-7A834FDEBE71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2519" y="1331080"/>
            <a:ext cx="2405325" cy="46618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02E3D46-8029-9F42-8D00-0D22BDF6E94A}"/>
              </a:ext>
            </a:extLst>
          </p:cNvPr>
          <p:cNvCxnSpPr>
            <a:cxnSpLocks/>
          </p:cNvCxnSpPr>
          <p:nvPr/>
        </p:nvCxnSpPr>
        <p:spPr>
          <a:xfrm flipV="1">
            <a:off x="5063760" y="1118331"/>
            <a:ext cx="240569" cy="494179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2E47B65-F01B-0B41-BA58-BF55389A8832}"/>
              </a:ext>
            </a:extLst>
          </p:cNvPr>
          <p:cNvCxnSpPr>
            <a:cxnSpLocks/>
          </p:cNvCxnSpPr>
          <p:nvPr/>
        </p:nvCxnSpPr>
        <p:spPr>
          <a:xfrm flipV="1">
            <a:off x="7701550" y="1209273"/>
            <a:ext cx="240569" cy="494179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612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</TotalTime>
  <Words>35</Words>
  <Application>Microsoft Macintosh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17</cp:revision>
  <dcterms:created xsi:type="dcterms:W3CDTF">2021-01-28T16:47:20Z</dcterms:created>
  <dcterms:modified xsi:type="dcterms:W3CDTF">2021-03-19T18:50:24Z</dcterms:modified>
</cp:coreProperties>
</file>